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7.jpg"/><Relationship Id="rId4" Type="http://schemas.openxmlformats.org/officeDocument/2006/relationships/image" Target="../media/image6.jpg"/><Relationship Id="rId5" Type="http://schemas.openxmlformats.org/officeDocument/2006/relationships/image" Target="../media/image10.jpg"/><Relationship Id="rId6" Type="http://schemas.openxmlformats.org/officeDocument/2006/relationships/image" Target="../media/image9.jpg"/><Relationship Id="rId7"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 በመጀመሪያ በጣም ቀጭን የብርሃን ንብርብር</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 እንዲደርቅ ያድርጉት, ከዚያም ቀለል ያሉ ግራጫዎችን ይጨምሩ</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 ያ ይደርቅ, ከዚያም ጥቁር ግራጫ ይጨምሩ</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 ከዚያ በጣም ጥቁር ግራጫዎችን ይጨምሩ</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የማጣቀሻ ምስል</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እዚህ ይሳሉ</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የውሃ ቀለም መቀባት መሰረታዊ ነገሮች - አፕል</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የውሃ ቀለም ከብርሃን ወደ ጨለማ ሲቀቡ በተሻለ ሁኔታ ይሰራል. ይህ የመሳል ተቃራኒ ነው. ይህ ሉህ በነገሮች ውስጥ ያሉትን የተለያዩ የብርሃን እና የጨለማ ቅርጾችን ለማየት እንዲረዳዎት ነው። ይህ የመጀመሪያ ጊዜዎ ከሆነ በቀላሉ ተመሳሳይ ቀለም ያላቸውን ቀጭን ንብርብሮች ይጠቀሙ። ያለበለዚያ ከሙቅ ቀለም ፣ እንደ ቀላል ብርቱካን ፣ ወደ ቀዝቃዛ ቀለም ፣ እንደ ጥቁር ሐምራዊ። </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የውሃ ቀለም መቀባት መሰረታዊ ነገሮች - ብርቱካንማ</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የውሃ ቀለም ከብርሃን ወደ ጨለማ ሲቀቡ በተሻለ ሁኔታ ይሰራል. ይህ የመሳል ተቃራኒ ነው. ይህ ሉህ በነገሮች ውስጥ የተለያዩ የብርሃን እና የጨለማ ቅርጾችን እንዲመለከቱ ለማገዝ ነው።ይህ የመጀመሪያ ጊዜዎ ከሆነ በቀላሉ ተመሳሳይ ቀለም ያላቸውን ቀጫጭን ንብርብሮች ይጠቀሙ። ያለበለዚያ ከሙቅ ቀለም ፣ እንደ ቀላል ብርቱካን ፣ ወደ ቀዝቃዛ ቀለም ፣ እንደ ጥቁር ሐምራዊ። </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 በመጀመሪያ በጣም ቀጭን የብርሃን ንብርብር</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 እንዲደርቅ ያድርጉት, ከዚያም ቀለል ያሉ ግራጫዎችን ይጨምሩ</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የማጣቀሻ ምስል</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እዚህ ይሳሉ</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 ያ ይደርቅ, ከዚያም ጥቁር ግራጫ ይጨምሩ</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 ከዚያ በጣም ጥቁር ግራጫዎችን ይጨምሩ</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